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303" r:id="rId2"/>
    <p:sldId id="298" r:id="rId3"/>
    <p:sldId id="299" r:id="rId4"/>
    <p:sldId id="300" r:id="rId5"/>
    <p:sldId id="301" r:id="rId6"/>
    <p:sldId id="302" r:id="rId7"/>
    <p:sldId id="274" r:id="rId8"/>
    <p:sldId id="277" r:id="rId9"/>
    <p:sldId id="278" r:id="rId10"/>
    <p:sldId id="279" r:id="rId11"/>
    <p:sldId id="287" r:id="rId12"/>
    <p:sldId id="288" r:id="rId13"/>
    <p:sldId id="289" r:id="rId14"/>
    <p:sldId id="290" r:id="rId15"/>
    <p:sldId id="291" r:id="rId16"/>
    <p:sldId id="29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20C72C-2E97-BE2C-20DB-17A1F209E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034A8E-A7F4-45E8-FA97-6ECCDC2357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33298CB-F997-D115-8F18-5902D831EF99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67C253C-5F62-25B9-234E-657AAD8C3B8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637BD68-4FAA-97D8-FC07-785933ED971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multiplicatif.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6E34187-3853-188E-9ACC-7570F787D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8888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626738A4-936A-E0FB-EFF1-6E33527FDB27}"/>
              </a:ext>
            </a:extLst>
          </p:cNvPr>
          <p:cNvSpPr txBox="1"/>
          <p:nvPr/>
        </p:nvSpPr>
        <p:spPr>
          <a:xfrm>
            <a:off x="4298868" y="4681054"/>
            <a:ext cx="48597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J’ai distribué 4 graines à chacun.</a:t>
            </a: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E789E81A-F8F1-B48E-0C31-E7DD5364071B}"/>
              </a:ext>
            </a:extLst>
          </p:cNvPr>
          <p:cNvSpPr/>
          <p:nvPr/>
        </p:nvSpPr>
        <p:spPr>
          <a:xfrm>
            <a:off x="4560363" y="2906881"/>
            <a:ext cx="591241" cy="1310244"/>
          </a:xfrm>
          <a:prstGeom prst="roundRect">
            <a:avLst>
              <a:gd name="adj" fmla="val 10063"/>
            </a:avLst>
          </a:prstGeom>
          <a:noFill/>
          <a:ln w="28575"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FA9A3A2-1E3F-FFE0-8181-4725596965E4}"/>
              </a:ext>
            </a:extLst>
          </p:cNvPr>
          <p:cNvSpPr/>
          <p:nvPr/>
        </p:nvSpPr>
        <p:spPr>
          <a:xfrm>
            <a:off x="4534560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DDDFBE4-5BC3-93A5-48D0-53BF0504A435}"/>
              </a:ext>
            </a:extLst>
          </p:cNvPr>
          <p:cNvSpPr/>
          <p:nvPr/>
        </p:nvSpPr>
        <p:spPr>
          <a:xfrm>
            <a:off x="5441353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03BCC51A-E973-41BE-FC47-A466EE12903D}"/>
              </a:ext>
            </a:extLst>
          </p:cNvPr>
          <p:cNvSpPr/>
          <p:nvPr/>
        </p:nvSpPr>
        <p:spPr>
          <a:xfrm>
            <a:off x="6348146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8F9188C-B7D0-0B6F-2DAE-CE1D8FEE7C89}"/>
              </a:ext>
            </a:extLst>
          </p:cNvPr>
          <p:cNvCxnSpPr/>
          <p:nvPr/>
        </p:nvCxnSpPr>
        <p:spPr>
          <a:xfrm>
            <a:off x="4697769" y="3021874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4145CC90-588A-4D39-D137-78DBF7CB24BF}"/>
              </a:ext>
            </a:extLst>
          </p:cNvPr>
          <p:cNvCxnSpPr/>
          <p:nvPr/>
        </p:nvCxnSpPr>
        <p:spPr>
          <a:xfrm>
            <a:off x="5588010" y="3048000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6845019F-DEA5-CD46-8596-CDF828DD8027}"/>
              </a:ext>
            </a:extLst>
          </p:cNvPr>
          <p:cNvSpPr/>
          <p:nvPr/>
        </p:nvSpPr>
        <p:spPr>
          <a:xfrm>
            <a:off x="7254939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FB0F621-51EE-4AF4-1674-D8AB63BC05F8}"/>
              </a:ext>
            </a:extLst>
          </p:cNvPr>
          <p:cNvCxnSpPr/>
          <p:nvPr/>
        </p:nvCxnSpPr>
        <p:spPr>
          <a:xfrm>
            <a:off x="6538730" y="3021874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E0584AD-3D5C-D025-397B-CC6E26D3BCC5}"/>
              </a:ext>
            </a:extLst>
          </p:cNvPr>
          <p:cNvCxnSpPr/>
          <p:nvPr/>
        </p:nvCxnSpPr>
        <p:spPr>
          <a:xfrm>
            <a:off x="7464340" y="3021873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B360F2A-FDCE-F823-DB81-BF6E687CEC92}"/>
              </a:ext>
            </a:extLst>
          </p:cNvPr>
          <p:cNvCxnSpPr/>
          <p:nvPr/>
        </p:nvCxnSpPr>
        <p:spPr>
          <a:xfrm>
            <a:off x="4700455" y="3278778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F2B343AC-59E6-E0FF-5D2A-C0C00F5B67BA}"/>
              </a:ext>
            </a:extLst>
          </p:cNvPr>
          <p:cNvCxnSpPr/>
          <p:nvPr/>
        </p:nvCxnSpPr>
        <p:spPr>
          <a:xfrm>
            <a:off x="5590696" y="3304904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7EC8685A-2746-38F6-9BA0-AB446EF113C9}"/>
              </a:ext>
            </a:extLst>
          </p:cNvPr>
          <p:cNvCxnSpPr/>
          <p:nvPr/>
        </p:nvCxnSpPr>
        <p:spPr>
          <a:xfrm>
            <a:off x="6541416" y="3278778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9111CA96-2084-0AD8-5B39-42CF4970E721}"/>
              </a:ext>
            </a:extLst>
          </p:cNvPr>
          <p:cNvCxnSpPr/>
          <p:nvPr/>
        </p:nvCxnSpPr>
        <p:spPr>
          <a:xfrm>
            <a:off x="7467026" y="3278777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BDCF6253-2A6D-E5A9-6372-FFFEA0218349}"/>
              </a:ext>
            </a:extLst>
          </p:cNvPr>
          <p:cNvCxnSpPr/>
          <p:nvPr/>
        </p:nvCxnSpPr>
        <p:spPr>
          <a:xfrm>
            <a:off x="4694876" y="3522417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72D3E7CC-B0F0-4642-66E5-F576A069ED1B}"/>
              </a:ext>
            </a:extLst>
          </p:cNvPr>
          <p:cNvCxnSpPr/>
          <p:nvPr/>
        </p:nvCxnSpPr>
        <p:spPr>
          <a:xfrm>
            <a:off x="5585117" y="3548543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B2FCE6E9-DA54-04BB-257B-53491CF97F8A}"/>
              </a:ext>
            </a:extLst>
          </p:cNvPr>
          <p:cNvCxnSpPr/>
          <p:nvPr/>
        </p:nvCxnSpPr>
        <p:spPr>
          <a:xfrm>
            <a:off x="6535837" y="3522417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AE1278B2-127A-9848-5C15-B7BE44394EF1}"/>
              </a:ext>
            </a:extLst>
          </p:cNvPr>
          <p:cNvCxnSpPr/>
          <p:nvPr/>
        </p:nvCxnSpPr>
        <p:spPr>
          <a:xfrm>
            <a:off x="7461447" y="3522416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248319DC-8C1D-868A-5D98-7BBD33115669}"/>
              </a:ext>
            </a:extLst>
          </p:cNvPr>
          <p:cNvCxnSpPr/>
          <p:nvPr/>
        </p:nvCxnSpPr>
        <p:spPr>
          <a:xfrm>
            <a:off x="4694876" y="3759722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A9C9DF10-8D57-2EFA-4BC1-020F9DDB15FE}"/>
              </a:ext>
            </a:extLst>
          </p:cNvPr>
          <p:cNvCxnSpPr/>
          <p:nvPr/>
        </p:nvCxnSpPr>
        <p:spPr>
          <a:xfrm>
            <a:off x="5585117" y="3785848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CF674660-59FA-1E29-4898-CC09C1C36DBE}"/>
              </a:ext>
            </a:extLst>
          </p:cNvPr>
          <p:cNvCxnSpPr/>
          <p:nvPr/>
        </p:nvCxnSpPr>
        <p:spPr>
          <a:xfrm>
            <a:off x="6535837" y="3759722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23668406-D0D5-7C45-2334-8BCFAD36108D}"/>
              </a:ext>
            </a:extLst>
          </p:cNvPr>
          <p:cNvCxnSpPr/>
          <p:nvPr/>
        </p:nvCxnSpPr>
        <p:spPr>
          <a:xfrm>
            <a:off x="7461447" y="3759721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870EE016-A1AE-A264-9EA7-29905B8F8547}"/>
              </a:ext>
            </a:extLst>
          </p:cNvPr>
          <p:cNvSpPr/>
          <p:nvPr/>
        </p:nvSpPr>
        <p:spPr>
          <a:xfrm>
            <a:off x="5450604" y="2906881"/>
            <a:ext cx="591241" cy="1310244"/>
          </a:xfrm>
          <a:prstGeom prst="roundRect">
            <a:avLst>
              <a:gd name="adj" fmla="val 10063"/>
            </a:avLst>
          </a:prstGeom>
          <a:noFill/>
          <a:ln w="28575"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198B9C81-D503-BE43-4E5C-D667B90ACB02}"/>
              </a:ext>
            </a:extLst>
          </p:cNvPr>
          <p:cNvSpPr/>
          <p:nvPr/>
        </p:nvSpPr>
        <p:spPr>
          <a:xfrm>
            <a:off x="6401324" y="2906881"/>
            <a:ext cx="591241" cy="1310244"/>
          </a:xfrm>
          <a:prstGeom prst="roundRect">
            <a:avLst>
              <a:gd name="adj" fmla="val 10063"/>
            </a:avLst>
          </a:prstGeom>
          <a:noFill/>
          <a:ln w="28575"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457E56FA-A9D3-5B5C-C2F4-49713036798E}"/>
              </a:ext>
            </a:extLst>
          </p:cNvPr>
          <p:cNvSpPr/>
          <p:nvPr/>
        </p:nvSpPr>
        <p:spPr>
          <a:xfrm>
            <a:off x="7317016" y="2906881"/>
            <a:ext cx="591241" cy="1310244"/>
          </a:xfrm>
          <a:prstGeom prst="roundRect">
            <a:avLst>
              <a:gd name="adj" fmla="val 10063"/>
            </a:avLst>
          </a:prstGeom>
          <a:noFill/>
          <a:ln w="28575"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084D3B-1101-4275-038B-759FA349B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animBg="1"/>
      <p:bldP spid="38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370119" y="3378220"/>
            <a:ext cx="44097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ursive standard" pitchFamily="2" charset="0"/>
              </a:rPr>
              <a:t>Chacun reçoit 4 graines.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87E502-F4F6-8889-6897-37A1C9EAF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37B6B679-26D0-740E-A704-620850CA2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903" y="4489269"/>
            <a:ext cx="3553097" cy="236873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La maitresse a 33 cartes dans la main. Elle les distribue équitablement à 3 élèves.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chaque élève reçoit-il de cartes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cartes de chaque élève.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AAF6D9-AB16-660C-6459-3A77CD213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4866C8-8C63-9D23-24FC-00758FA55DB4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DAF7168-A4DC-CAD2-61E6-7814621EA378}"/>
              </a:ext>
            </a:extLst>
          </p:cNvPr>
          <p:cNvSpPr/>
          <p:nvPr/>
        </p:nvSpPr>
        <p:spPr>
          <a:xfrm>
            <a:off x="5736790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FC291BE-74A1-67F4-618B-B62B26B0A5CF}"/>
              </a:ext>
            </a:extLst>
          </p:cNvPr>
          <p:cNvSpPr/>
          <p:nvPr/>
        </p:nvSpPr>
        <p:spPr>
          <a:xfrm>
            <a:off x="695089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2C34968-4504-9335-DBB0-3FFE16826156}"/>
              </a:ext>
            </a:extLst>
          </p:cNvPr>
          <p:cNvSpPr txBox="1"/>
          <p:nvPr/>
        </p:nvSpPr>
        <p:spPr>
          <a:xfrm>
            <a:off x="4308184" y="5382945"/>
            <a:ext cx="3966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peux distribuer 10 par 10 puis 1 par 1.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88B3F4BF-0443-7A2F-A535-9C812BB9B2E6}"/>
              </a:ext>
            </a:extLst>
          </p:cNvPr>
          <p:cNvGrpSpPr/>
          <p:nvPr/>
        </p:nvGrpSpPr>
        <p:grpSpPr>
          <a:xfrm>
            <a:off x="4522684" y="3242685"/>
            <a:ext cx="689243" cy="814502"/>
            <a:chOff x="4522684" y="3242685"/>
            <a:chExt cx="689243" cy="814502"/>
          </a:xfrm>
        </p:grpSpPr>
        <p:sp>
          <p:nvSpPr>
            <p:cNvPr id="3" name="Rectangle : coins arrondis 2">
              <a:extLst>
                <a:ext uri="{FF2B5EF4-FFF2-40B4-BE49-F238E27FC236}">
                  <a16:creationId xmlns:a16="http://schemas.microsoft.com/office/drawing/2014/main" id="{E560C18D-77A2-DAC8-96CB-3EF92175A06B}"/>
                </a:ext>
              </a:extLst>
            </p:cNvPr>
            <p:cNvSpPr/>
            <p:nvPr/>
          </p:nvSpPr>
          <p:spPr>
            <a:xfrm>
              <a:off x="4612388" y="3242685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9B27CE32-C0A9-5FEF-DC13-2983E4037D35}"/>
                </a:ext>
              </a:extLst>
            </p:cNvPr>
            <p:cNvSpPr/>
            <p:nvPr/>
          </p:nvSpPr>
          <p:spPr>
            <a:xfrm>
              <a:off x="4567536" y="3298013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A1D2B666-E936-179F-4D7D-0280C3561711}"/>
                </a:ext>
              </a:extLst>
            </p:cNvPr>
            <p:cNvSpPr/>
            <p:nvPr/>
          </p:nvSpPr>
          <p:spPr>
            <a:xfrm>
              <a:off x="4522684" y="3369210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ABC435E9-C90B-EB7E-72E6-D8A7F8FE5501}"/>
              </a:ext>
            </a:extLst>
          </p:cNvPr>
          <p:cNvGrpSpPr/>
          <p:nvPr/>
        </p:nvGrpSpPr>
        <p:grpSpPr>
          <a:xfrm>
            <a:off x="5691937" y="3242685"/>
            <a:ext cx="689243" cy="814502"/>
            <a:chOff x="4522684" y="3242685"/>
            <a:chExt cx="689243" cy="814502"/>
          </a:xfrm>
        </p:grpSpPr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1CB841D7-5402-A52E-8667-CEF5DB76090E}"/>
                </a:ext>
              </a:extLst>
            </p:cNvPr>
            <p:cNvSpPr/>
            <p:nvPr/>
          </p:nvSpPr>
          <p:spPr>
            <a:xfrm>
              <a:off x="4612388" y="3242685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D3A15329-EBE8-07A2-BF30-2AA4BB7697E7}"/>
                </a:ext>
              </a:extLst>
            </p:cNvPr>
            <p:cNvSpPr/>
            <p:nvPr/>
          </p:nvSpPr>
          <p:spPr>
            <a:xfrm>
              <a:off x="4567536" y="3298013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42230A50-45A8-8FBA-5AF3-89128FBF6270}"/>
                </a:ext>
              </a:extLst>
            </p:cNvPr>
            <p:cNvSpPr/>
            <p:nvPr/>
          </p:nvSpPr>
          <p:spPr>
            <a:xfrm>
              <a:off x="4522684" y="3369210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11630670-23C4-244C-FF5A-8433BEFEE36A}"/>
              </a:ext>
            </a:extLst>
          </p:cNvPr>
          <p:cNvGrpSpPr/>
          <p:nvPr/>
        </p:nvGrpSpPr>
        <p:grpSpPr>
          <a:xfrm>
            <a:off x="6865146" y="3234750"/>
            <a:ext cx="689243" cy="814502"/>
            <a:chOff x="4522684" y="3242685"/>
            <a:chExt cx="689243" cy="814502"/>
          </a:xfrm>
        </p:grpSpPr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474CF6E8-62D4-125B-22A1-26422BB556E8}"/>
                </a:ext>
              </a:extLst>
            </p:cNvPr>
            <p:cNvSpPr/>
            <p:nvPr/>
          </p:nvSpPr>
          <p:spPr>
            <a:xfrm>
              <a:off x="4612388" y="3242685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34" name="Rectangle : coins arrondis 33">
              <a:extLst>
                <a:ext uri="{FF2B5EF4-FFF2-40B4-BE49-F238E27FC236}">
                  <a16:creationId xmlns:a16="http://schemas.microsoft.com/office/drawing/2014/main" id="{42D80464-FD3D-E049-D460-D3BCEE6E9C31}"/>
                </a:ext>
              </a:extLst>
            </p:cNvPr>
            <p:cNvSpPr/>
            <p:nvPr/>
          </p:nvSpPr>
          <p:spPr>
            <a:xfrm>
              <a:off x="4567536" y="3298013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242A5812-1638-DA99-0F7D-C3A764FC1203}"/>
                </a:ext>
              </a:extLst>
            </p:cNvPr>
            <p:cNvSpPr/>
            <p:nvPr/>
          </p:nvSpPr>
          <p:spPr>
            <a:xfrm>
              <a:off x="4522684" y="3369210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</p:grp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F7684121-54EA-2D01-5BE5-BC76A32EAC9D}"/>
              </a:ext>
            </a:extLst>
          </p:cNvPr>
          <p:cNvSpPr/>
          <p:nvPr/>
        </p:nvSpPr>
        <p:spPr>
          <a:xfrm>
            <a:off x="4543267" y="4155070"/>
            <a:ext cx="599539" cy="6879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1</a:t>
            </a:r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6E761329-77A7-0BE9-96CD-1C4022EC9BD9}"/>
              </a:ext>
            </a:extLst>
          </p:cNvPr>
          <p:cNvSpPr/>
          <p:nvPr/>
        </p:nvSpPr>
        <p:spPr>
          <a:xfrm>
            <a:off x="5736788" y="4161209"/>
            <a:ext cx="599539" cy="6879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1</a:t>
            </a:r>
          </a:p>
        </p:txBody>
      </p:sp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66D8669E-030B-9F9A-C928-CFD8FED1C3D5}"/>
              </a:ext>
            </a:extLst>
          </p:cNvPr>
          <p:cNvSpPr/>
          <p:nvPr/>
        </p:nvSpPr>
        <p:spPr>
          <a:xfrm>
            <a:off x="6902935" y="4167825"/>
            <a:ext cx="599539" cy="6879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1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BDF9A60C-F357-66B4-21D7-7B6FBB882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39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D57123DA-AECA-2D98-090D-C8E78DA2F48E}"/>
              </a:ext>
            </a:extLst>
          </p:cNvPr>
          <p:cNvSpPr txBox="1"/>
          <p:nvPr/>
        </p:nvSpPr>
        <p:spPr>
          <a:xfrm>
            <a:off x="4308184" y="5292456"/>
            <a:ext cx="3966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Il y a 11 cartes pour chaque élève.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145BC39B-ED8F-B4DB-680C-5DF11E9F80EF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20ABD055-9711-2225-1989-E256D03A8765}"/>
              </a:ext>
            </a:extLst>
          </p:cNvPr>
          <p:cNvSpPr/>
          <p:nvPr/>
        </p:nvSpPr>
        <p:spPr>
          <a:xfrm>
            <a:off x="5736790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4D0DD0D-0A25-9108-8702-F71DF91C8416}"/>
              </a:ext>
            </a:extLst>
          </p:cNvPr>
          <p:cNvSpPr/>
          <p:nvPr/>
        </p:nvSpPr>
        <p:spPr>
          <a:xfrm>
            <a:off x="695089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A75FDC3-B6CA-70B3-FFDA-3D13534409EE}"/>
              </a:ext>
            </a:extLst>
          </p:cNvPr>
          <p:cNvGrpSpPr/>
          <p:nvPr/>
        </p:nvGrpSpPr>
        <p:grpSpPr>
          <a:xfrm>
            <a:off x="4522684" y="3242685"/>
            <a:ext cx="689243" cy="814502"/>
            <a:chOff x="4522684" y="3242685"/>
            <a:chExt cx="689243" cy="814502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6022807E-EF97-D068-D118-AE376096750B}"/>
                </a:ext>
              </a:extLst>
            </p:cNvPr>
            <p:cNvSpPr/>
            <p:nvPr/>
          </p:nvSpPr>
          <p:spPr>
            <a:xfrm>
              <a:off x="4612388" y="3242685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88A21D49-4085-6533-0C02-80DD09131A84}"/>
                </a:ext>
              </a:extLst>
            </p:cNvPr>
            <p:cNvSpPr/>
            <p:nvPr/>
          </p:nvSpPr>
          <p:spPr>
            <a:xfrm>
              <a:off x="4567536" y="3298013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70C68C8D-71A0-D097-E4BB-332BEEF13AA2}"/>
                </a:ext>
              </a:extLst>
            </p:cNvPr>
            <p:cNvSpPr/>
            <p:nvPr/>
          </p:nvSpPr>
          <p:spPr>
            <a:xfrm>
              <a:off x="4522684" y="3369210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BE37134A-F9D5-9D84-1C75-220255E84B2E}"/>
              </a:ext>
            </a:extLst>
          </p:cNvPr>
          <p:cNvGrpSpPr/>
          <p:nvPr/>
        </p:nvGrpSpPr>
        <p:grpSpPr>
          <a:xfrm>
            <a:off x="5691937" y="3242685"/>
            <a:ext cx="689243" cy="814502"/>
            <a:chOff x="4522684" y="3242685"/>
            <a:chExt cx="689243" cy="814502"/>
          </a:xfrm>
        </p:grpSpPr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B77CB4C8-B9AE-A8A7-328C-26CA23185892}"/>
                </a:ext>
              </a:extLst>
            </p:cNvPr>
            <p:cNvSpPr/>
            <p:nvPr/>
          </p:nvSpPr>
          <p:spPr>
            <a:xfrm>
              <a:off x="4612388" y="3242685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32" name="Rectangle : coins arrondis 31">
              <a:extLst>
                <a:ext uri="{FF2B5EF4-FFF2-40B4-BE49-F238E27FC236}">
                  <a16:creationId xmlns:a16="http://schemas.microsoft.com/office/drawing/2014/main" id="{EBAB201D-873E-246C-2B89-D315323D639E}"/>
                </a:ext>
              </a:extLst>
            </p:cNvPr>
            <p:cNvSpPr/>
            <p:nvPr/>
          </p:nvSpPr>
          <p:spPr>
            <a:xfrm>
              <a:off x="4567536" y="3298013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FBF8F733-D318-8635-5557-B083A44A43B5}"/>
                </a:ext>
              </a:extLst>
            </p:cNvPr>
            <p:cNvSpPr/>
            <p:nvPr/>
          </p:nvSpPr>
          <p:spPr>
            <a:xfrm>
              <a:off x="4522684" y="3369210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F5A9231F-4340-821D-BE93-EB5EE5BFCCB8}"/>
              </a:ext>
            </a:extLst>
          </p:cNvPr>
          <p:cNvGrpSpPr/>
          <p:nvPr/>
        </p:nvGrpSpPr>
        <p:grpSpPr>
          <a:xfrm>
            <a:off x="6865146" y="3234750"/>
            <a:ext cx="689243" cy="814502"/>
            <a:chOff x="4522684" y="3242685"/>
            <a:chExt cx="689243" cy="814502"/>
          </a:xfrm>
        </p:grpSpPr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A795927B-727E-1246-C06C-A1EFFD280FA2}"/>
                </a:ext>
              </a:extLst>
            </p:cNvPr>
            <p:cNvSpPr/>
            <p:nvPr/>
          </p:nvSpPr>
          <p:spPr>
            <a:xfrm>
              <a:off x="4612388" y="3242685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36" name="Rectangle : coins arrondis 35">
              <a:extLst>
                <a:ext uri="{FF2B5EF4-FFF2-40B4-BE49-F238E27FC236}">
                  <a16:creationId xmlns:a16="http://schemas.microsoft.com/office/drawing/2014/main" id="{23482A1B-14CF-48EC-20EA-E870082F5B00}"/>
                </a:ext>
              </a:extLst>
            </p:cNvPr>
            <p:cNvSpPr/>
            <p:nvPr/>
          </p:nvSpPr>
          <p:spPr>
            <a:xfrm>
              <a:off x="4567536" y="3298013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97354E73-FE27-0A5F-1794-62D3D92B6F8A}"/>
                </a:ext>
              </a:extLst>
            </p:cNvPr>
            <p:cNvSpPr/>
            <p:nvPr/>
          </p:nvSpPr>
          <p:spPr>
            <a:xfrm>
              <a:off x="4522684" y="3369210"/>
              <a:ext cx="599539" cy="6879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/>
                <a:t>10</a:t>
              </a:r>
            </a:p>
          </p:txBody>
        </p:sp>
      </p:grp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AD19C3C2-E5AF-2714-67E8-89D2DAF55B76}"/>
              </a:ext>
            </a:extLst>
          </p:cNvPr>
          <p:cNvSpPr/>
          <p:nvPr/>
        </p:nvSpPr>
        <p:spPr>
          <a:xfrm>
            <a:off x="4543267" y="4155070"/>
            <a:ext cx="599539" cy="6879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1</a:t>
            </a:r>
          </a:p>
        </p:txBody>
      </p: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7C395E2C-7625-D714-3E82-DD1584D00220}"/>
              </a:ext>
            </a:extLst>
          </p:cNvPr>
          <p:cNvSpPr/>
          <p:nvPr/>
        </p:nvSpPr>
        <p:spPr>
          <a:xfrm>
            <a:off x="5736788" y="4161209"/>
            <a:ext cx="599539" cy="6879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1</a:t>
            </a:r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C7C69FCC-FC94-35FE-4771-792C9DAF7BA9}"/>
              </a:ext>
            </a:extLst>
          </p:cNvPr>
          <p:cNvSpPr/>
          <p:nvPr/>
        </p:nvSpPr>
        <p:spPr>
          <a:xfrm>
            <a:off x="6902935" y="4167825"/>
            <a:ext cx="599539" cy="6879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1</a:t>
            </a:r>
          </a:p>
        </p:txBody>
      </p:sp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671FE674-FD1D-A6F5-B7B1-BEAFBC8CA505}"/>
              </a:ext>
            </a:extLst>
          </p:cNvPr>
          <p:cNvSpPr/>
          <p:nvPr/>
        </p:nvSpPr>
        <p:spPr>
          <a:xfrm>
            <a:off x="4341578" y="3144802"/>
            <a:ext cx="995457" cy="1838081"/>
          </a:xfrm>
          <a:prstGeom prst="roundRect">
            <a:avLst>
              <a:gd name="adj" fmla="val 10063"/>
            </a:avLst>
          </a:prstGeom>
          <a:noFill/>
          <a:ln w="28575"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4A5CC3A3-E0B4-1B45-FCBB-0AFCD5F35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423601"/>
            <a:ext cx="396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>
                <a:latin typeface="Cursive standard" pitchFamily="2" charset="0"/>
              </a:rPr>
              <a:t>Chaque </a:t>
            </a:r>
            <a:r>
              <a:rPr lang="fr-FR" sz="3200" dirty="0">
                <a:latin typeface="Cursive standard" pitchFamily="2" charset="0"/>
              </a:rPr>
              <a:t>élève reçoit 11 cartes.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60506C-F4C9-C3B6-02AB-C155647B3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25730" y="1072738"/>
            <a:ext cx="7851569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La garagiste a 40 pneus en stock. Elle les range par colonnes de 10.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colonnes peut-elle faire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7FF951D-240D-F5D9-9A05-E1A04BCCB8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327" y="3135086"/>
            <a:ext cx="2481943" cy="372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93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colonnes.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D3E60-CC34-13D7-1FA4-755F7FE42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634459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A2FFDAB1-EAFB-1585-F564-CB55898A9163}"/>
              </a:ext>
            </a:extLst>
          </p:cNvPr>
          <p:cNvSpPr txBox="1"/>
          <p:nvPr/>
        </p:nvSpPr>
        <p:spPr>
          <a:xfrm>
            <a:off x="4338452" y="3780312"/>
            <a:ext cx="46432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Il y a 40 pneus. Je distribue les paquets de 10 jusqu’à ce que j’arrive à 40.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4D6FDB2-10B8-077D-C71E-549FA7CB9530}"/>
              </a:ext>
            </a:extLst>
          </p:cNvPr>
          <p:cNvSpPr txBox="1"/>
          <p:nvPr/>
        </p:nvSpPr>
        <p:spPr>
          <a:xfrm>
            <a:off x="4476480" y="2785300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976D2D5-1604-0E44-1A6B-0DCC324BB539}"/>
              </a:ext>
            </a:extLst>
          </p:cNvPr>
          <p:cNvSpPr txBox="1"/>
          <p:nvPr/>
        </p:nvSpPr>
        <p:spPr>
          <a:xfrm>
            <a:off x="5262231" y="277882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B15BCBA-7374-03A8-26BA-865549650C25}"/>
              </a:ext>
            </a:extLst>
          </p:cNvPr>
          <p:cNvSpPr txBox="1"/>
          <p:nvPr/>
        </p:nvSpPr>
        <p:spPr>
          <a:xfrm>
            <a:off x="6000480" y="2785300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0B85D4F-41AD-9358-AC0D-2410CAB57FB9}"/>
              </a:ext>
            </a:extLst>
          </p:cNvPr>
          <p:cNvSpPr txBox="1"/>
          <p:nvPr/>
        </p:nvSpPr>
        <p:spPr>
          <a:xfrm>
            <a:off x="6738729" y="277882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BF785E-9EDC-B72E-15A6-24E40BF33DD2}"/>
              </a:ext>
            </a:extLst>
          </p:cNvPr>
          <p:cNvSpPr/>
          <p:nvPr/>
        </p:nvSpPr>
        <p:spPr>
          <a:xfrm>
            <a:off x="4401373" y="2286468"/>
            <a:ext cx="684811" cy="46155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46E3B7-FF08-2EBD-40A6-CCC51C99DE73}"/>
              </a:ext>
            </a:extLst>
          </p:cNvPr>
          <p:cNvSpPr/>
          <p:nvPr/>
        </p:nvSpPr>
        <p:spPr>
          <a:xfrm>
            <a:off x="5262230" y="2295966"/>
            <a:ext cx="684811" cy="46155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A422BD-2ADF-B3AC-D2FC-87C340F8520F}"/>
              </a:ext>
            </a:extLst>
          </p:cNvPr>
          <p:cNvSpPr/>
          <p:nvPr/>
        </p:nvSpPr>
        <p:spPr>
          <a:xfrm>
            <a:off x="6097339" y="2295966"/>
            <a:ext cx="684811" cy="46155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70E7A8-CCED-A2C2-845D-8BE4E2E30001}"/>
              </a:ext>
            </a:extLst>
          </p:cNvPr>
          <p:cNvSpPr/>
          <p:nvPr/>
        </p:nvSpPr>
        <p:spPr>
          <a:xfrm>
            <a:off x="6926370" y="2306618"/>
            <a:ext cx="684811" cy="46155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321387-03E2-E2CE-F8BF-22D7A90C0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44302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626738A4-936A-E0FB-EFF1-6E33527FDB27}"/>
              </a:ext>
            </a:extLst>
          </p:cNvPr>
          <p:cNvSpPr txBox="1"/>
          <p:nvPr/>
        </p:nvSpPr>
        <p:spPr>
          <a:xfrm>
            <a:off x="4308872" y="4431672"/>
            <a:ext cx="48597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compte le nombre de colonnes.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1E37D21-7B88-C733-51B8-3020324D9EBB}"/>
              </a:ext>
            </a:extLst>
          </p:cNvPr>
          <p:cNvSpPr txBox="1"/>
          <p:nvPr/>
        </p:nvSpPr>
        <p:spPr>
          <a:xfrm>
            <a:off x="4476480" y="2785300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226E29E-A3C4-4017-985E-D3AB1009AB07}"/>
              </a:ext>
            </a:extLst>
          </p:cNvPr>
          <p:cNvSpPr txBox="1"/>
          <p:nvPr/>
        </p:nvSpPr>
        <p:spPr>
          <a:xfrm>
            <a:off x="5262231" y="277882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FFAAD7B-85FF-FED1-C538-B9F44C5EAF43}"/>
              </a:ext>
            </a:extLst>
          </p:cNvPr>
          <p:cNvSpPr txBox="1"/>
          <p:nvPr/>
        </p:nvSpPr>
        <p:spPr>
          <a:xfrm>
            <a:off x="6000480" y="2785300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2B14F7E-6500-4F58-0553-D73394FABDEB}"/>
              </a:ext>
            </a:extLst>
          </p:cNvPr>
          <p:cNvSpPr txBox="1"/>
          <p:nvPr/>
        </p:nvSpPr>
        <p:spPr>
          <a:xfrm>
            <a:off x="6738729" y="277882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25" name="Accolade fermante 24">
            <a:extLst>
              <a:ext uri="{FF2B5EF4-FFF2-40B4-BE49-F238E27FC236}">
                <a16:creationId xmlns:a16="http://schemas.microsoft.com/office/drawing/2014/main" id="{C147350B-0635-CFA5-DF65-6E93DCBF4C56}"/>
              </a:ext>
            </a:extLst>
          </p:cNvPr>
          <p:cNvSpPr/>
          <p:nvPr/>
        </p:nvSpPr>
        <p:spPr>
          <a:xfrm rot="5400000">
            <a:off x="5625745" y="2143899"/>
            <a:ext cx="413916" cy="2581817"/>
          </a:xfrm>
          <a:prstGeom prst="rightBrace">
            <a:avLst>
              <a:gd name="adj1" fmla="val 3511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D9D79F3-CC22-E01C-31D3-7CEE7EE2FD03}"/>
              </a:ext>
            </a:extLst>
          </p:cNvPr>
          <p:cNvSpPr txBox="1"/>
          <p:nvPr/>
        </p:nvSpPr>
        <p:spPr>
          <a:xfrm>
            <a:off x="5604636" y="3592320"/>
            <a:ext cx="58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69F2D8-22E4-F442-326F-CB86CBE229C2}"/>
              </a:ext>
            </a:extLst>
          </p:cNvPr>
          <p:cNvSpPr/>
          <p:nvPr/>
        </p:nvSpPr>
        <p:spPr>
          <a:xfrm>
            <a:off x="4401373" y="2286468"/>
            <a:ext cx="684811" cy="46155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131FDF-C452-DC12-9230-AC0165EC805D}"/>
              </a:ext>
            </a:extLst>
          </p:cNvPr>
          <p:cNvSpPr/>
          <p:nvPr/>
        </p:nvSpPr>
        <p:spPr>
          <a:xfrm>
            <a:off x="5262230" y="2295966"/>
            <a:ext cx="684811" cy="46155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682DA9-D4AA-A7A4-2DEC-97BF52C2B88B}"/>
              </a:ext>
            </a:extLst>
          </p:cNvPr>
          <p:cNvSpPr/>
          <p:nvPr/>
        </p:nvSpPr>
        <p:spPr>
          <a:xfrm>
            <a:off x="6097339" y="2295966"/>
            <a:ext cx="684811" cy="46155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D0FC05-48BA-619A-70FF-3C912EAA862E}"/>
              </a:ext>
            </a:extLst>
          </p:cNvPr>
          <p:cNvSpPr/>
          <p:nvPr/>
        </p:nvSpPr>
        <p:spPr>
          <a:xfrm>
            <a:off x="6926370" y="2306618"/>
            <a:ext cx="684811" cy="46155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80B97203-A1E0-ABA1-0B11-545A6DE1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383292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370119" y="3378220"/>
            <a:ext cx="44097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ursive standard" pitchFamily="2" charset="0"/>
              </a:rPr>
              <a:t>Elle peut faire 4 colonnes.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3498B2-0A96-A891-3927-9E6014136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85660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6661BB3-3539-084F-00A0-9EBFD43EEA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717" y="4114800"/>
            <a:ext cx="2265283" cy="27432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533130" y="1075905"/>
            <a:ext cx="7766139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distribue un sachet de 16 graines de radis à 4 enfants pour planter dans le jardin.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chaque enfant reçoit-il de graines ? 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E4D14C-1224-04D2-FB4D-84E213BD7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graines de chaque enfant.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2A8357-F435-1E19-3CE1-1F1DBE437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34560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431F4A2-14A7-B3E3-A803-9C6E166859E6}"/>
              </a:ext>
            </a:extLst>
          </p:cNvPr>
          <p:cNvSpPr/>
          <p:nvPr/>
        </p:nvSpPr>
        <p:spPr>
          <a:xfrm>
            <a:off x="5441353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73F545B3-B524-25CF-3BA7-B4C386A9A1F3}"/>
              </a:ext>
            </a:extLst>
          </p:cNvPr>
          <p:cNvSpPr/>
          <p:nvPr/>
        </p:nvSpPr>
        <p:spPr>
          <a:xfrm>
            <a:off x="6348146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A2FFDAB1-EAFB-1585-F564-CB55898A9163}"/>
              </a:ext>
            </a:extLst>
          </p:cNvPr>
          <p:cNvSpPr txBox="1"/>
          <p:nvPr/>
        </p:nvSpPr>
        <p:spPr>
          <a:xfrm>
            <a:off x="4453247" y="4358245"/>
            <a:ext cx="3966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distribue en comptant jusqu’à ce que j’arrive à 16.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4AD074EB-97AC-596A-A300-94D86762FF32}"/>
              </a:ext>
            </a:extLst>
          </p:cNvPr>
          <p:cNvCxnSpPr/>
          <p:nvPr/>
        </p:nvCxnSpPr>
        <p:spPr>
          <a:xfrm>
            <a:off x="4697769" y="3021874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2587AD8-A6DB-D34D-E82D-960B16D705DC}"/>
              </a:ext>
            </a:extLst>
          </p:cNvPr>
          <p:cNvCxnSpPr/>
          <p:nvPr/>
        </p:nvCxnSpPr>
        <p:spPr>
          <a:xfrm>
            <a:off x="5588010" y="3048000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>
            <a:extLst>
              <a:ext uri="{FF2B5EF4-FFF2-40B4-BE49-F238E27FC236}">
                <a16:creationId xmlns:a16="http://schemas.microsoft.com/office/drawing/2014/main" id="{C29ADB69-40E2-4F2A-5C85-CC87670B86E7}"/>
              </a:ext>
            </a:extLst>
          </p:cNvPr>
          <p:cNvSpPr/>
          <p:nvPr/>
        </p:nvSpPr>
        <p:spPr>
          <a:xfrm>
            <a:off x="7254939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57E7FD2A-E399-CB71-5A39-A02B0BE9DB7C}"/>
              </a:ext>
            </a:extLst>
          </p:cNvPr>
          <p:cNvCxnSpPr/>
          <p:nvPr/>
        </p:nvCxnSpPr>
        <p:spPr>
          <a:xfrm>
            <a:off x="6538730" y="3021874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C2007741-290F-0E70-953E-5AFC34EEA097}"/>
              </a:ext>
            </a:extLst>
          </p:cNvPr>
          <p:cNvCxnSpPr/>
          <p:nvPr/>
        </p:nvCxnSpPr>
        <p:spPr>
          <a:xfrm>
            <a:off x="7464340" y="3021873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AC6D1976-4D8A-302C-078B-0FE5980A638B}"/>
              </a:ext>
            </a:extLst>
          </p:cNvPr>
          <p:cNvCxnSpPr/>
          <p:nvPr/>
        </p:nvCxnSpPr>
        <p:spPr>
          <a:xfrm>
            <a:off x="4700455" y="3278778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0680FE43-A2E4-771F-AF0A-BACCAD676AA1}"/>
              </a:ext>
            </a:extLst>
          </p:cNvPr>
          <p:cNvCxnSpPr/>
          <p:nvPr/>
        </p:nvCxnSpPr>
        <p:spPr>
          <a:xfrm>
            <a:off x="5590696" y="3304904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DD1EE9E6-217A-68C3-7FD6-F07EDBE6E38B}"/>
              </a:ext>
            </a:extLst>
          </p:cNvPr>
          <p:cNvCxnSpPr/>
          <p:nvPr/>
        </p:nvCxnSpPr>
        <p:spPr>
          <a:xfrm>
            <a:off x="6541416" y="3278778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B77E3AD5-9065-359D-4813-0FC9404DB8C8}"/>
              </a:ext>
            </a:extLst>
          </p:cNvPr>
          <p:cNvCxnSpPr/>
          <p:nvPr/>
        </p:nvCxnSpPr>
        <p:spPr>
          <a:xfrm>
            <a:off x="7467026" y="3278777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E527F32-182E-E2CC-15D0-3247E269EB39}"/>
              </a:ext>
            </a:extLst>
          </p:cNvPr>
          <p:cNvCxnSpPr/>
          <p:nvPr/>
        </p:nvCxnSpPr>
        <p:spPr>
          <a:xfrm>
            <a:off x="4694876" y="3522417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4815695C-3DC9-2835-C431-DB48FE0A8964}"/>
              </a:ext>
            </a:extLst>
          </p:cNvPr>
          <p:cNvCxnSpPr/>
          <p:nvPr/>
        </p:nvCxnSpPr>
        <p:spPr>
          <a:xfrm>
            <a:off x="5585117" y="3548543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708D5760-5C48-192D-8254-4C3AC2C27384}"/>
              </a:ext>
            </a:extLst>
          </p:cNvPr>
          <p:cNvCxnSpPr/>
          <p:nvPr/>
        </p:nvCxnSpPr>
        <p:spPr>
          <a:xfrm>
            <a:off x="6535837" y="3522417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5830FC5A-32BE-5FD4-A7B2-EC26C1876DE3}"/>
              </a:ext>
            </a:extLst>
          </p:cNvPr>
          <p:cNvCxnSpPr/>
          <p:nvPr/>
        </p:nvCxnSpPr>
        <p:spPr>
          <a:xfrm>
            <a:off x="7461447" y="3522416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42552C61-4813-8ED7-A528-C5C1738BF38C}"/>
              </a:ext>
            </a:extLst>
          </p:cNvPr>
          <p:cNvCxnSpPr/>
          <p:nvPr/>
        </p:nvCxnSpPr>
        <p:spPr>
          <a:xfrm>
            <a:off x="4694876" y="3759722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D5141BD0-A2FD-755F-3E13-2B090137539F}"/>
              </a:ext>
            </a:extLst>
          </p:cNvPr>
          <p:cNvCxnSpPr/>
          <p:nvPr/>
        </p:nvCxnSpPr>
        <p:spPr>
          <a:xfrm>
            <a:off x="5585117" y="3785848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B49748B9-634D-636B-114E-2101A13A2FE2}"/>
              </a:ext>
            </a:extLst>
          </p:cNvPr>
          <p:cNvCxnSpPr/>
          <p:nvPr/>
        </p:nvCxnSpPr>
        <p:spPr>
          <a:xfrm>
            <a:off x="6535837" y="3759722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FFC00356-3365-6B31-421E-9B1C684F232E}"/>
              </a:ext>
            </a:extLst>
          </p:cNvPr>
          <p:cNvCxnSpPr/>
          <p:nvPr/>
        </p:nvCxnSpPr>
        <p:spPr>
          <a:xfrm>
            <a:off x="7461447" y="3759721"/>
            <a:ext cx="322217" cy="2264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B59728-B482-93A4-B96F-4BE352998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295</Words>
  <Application>Microsoft Office PowerPoint</Application>
  <PresentationFormat>Affichage à l'écran (4:3)</PresentationFormat>
  <Paragraphs>102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 :</vt:lpstr>
      <vt:lpstr>Étape 1</vt:lpstr>
      <vt:lpstr>Étape 2</vt:lpstr>
      <vt:lpstr>Étape 3</vt:lpstr>
      <vt:lpstr>Étape 4</vt:lpstr>
      <vt:lpstr>Lisons le problème :</vt:lpstr>
      <vt:lpstr>Étape 1</vt:lpstr>
      <vt:lpstr>Étape 2</vt:lpstr>
      <vt:lpstr>Étape 3</vt:lpstr>
      <vt:lpstr>Étape 4</vt:lpstr>
      <vt:lpstr>Lisons le problème :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86</cp:revision>
  <dcterms:created xsi:type="dcterms:W3CDTF">2023-02-07T14:55:57Z</dcterms:created>
  <dcterms:modified xsi:type="dcterms:W3CDTF">2025-09-16T18:20:29Z</dcterms:modified>
</cp:coreProperties>
</file>